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F90AEA-C2AD-42C6-9332-1F5927958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F5E8288-4A7F-4662-9422-D30500734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2B03A09-6A96-45AA-8052-93181BE9D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0AD3FC3-C74F-4F95-BF77-57AB13E5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4C1CF78-C11E-4587-921F-88F0D76C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356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B89917-4126-4100-88D1-0712AE62B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B2579EC-AF70-4C50-B795-BED5AED7D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EA4D4C8-EE41-452C-8313-7A88206D9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7F8B3FC-7080-4E3D-906F-365DFE06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28D02A2-4FBA-4571-AE53-1FEC5996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344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B966C18-F3D0-4BAB-8E40-CB09E0850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F2AF8EF-6EDB-40F9-83B9-D35826A39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F430CF8-B02D-4057-AB21-178662CF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885ED37-BBD8-46D1-BC99-623FE801B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B5DA5DA-0913-4B2C-A5A5-EA3572B02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53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E9DABE-35F2-4D8D-90A9-AA420E534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A528CE-5D81-47D1-B40A-27B12F167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C0D25F3-7EC9-4BA9-81E6-9B6689C77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EF7F953-2738-4A63-8613-85EF0819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06F03A3-A6A6-4030-9AC8-4E8AC7E4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001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867BF2-A63D-4E97-B706-A0ADBC68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03236F3-0971-41C1-8CEF-492EDFF23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39FC220-848F-49F7-9D6A-30F25B4B8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6CFCC1C-0F0A-4D64-AD95-6AD039B3C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8B2C5C5-D3D7-45DF-855F-74B3B5019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01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B199A7-161C-4D51-90D1-24D8765E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EED2C23-183A-4907-B315-54E5FEA3F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4AAFAC3-E6DB-49E3-98D7-135A153F1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C87F5E7-C25C-478B-854F-80EBAA9B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154ED89-F276-4430-88CD-45805FCD1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50550D2-52B4-441D-80C5-84E8CE7D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632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9F0753-85C0-4751-8707-6BDF78C5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3D77E9E-2142-4015-8B79-33DC6956E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CE8125F-CA8B-4A40-B1B4-A5B6C1649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0B7A6BF-E73D-4508-9086-241DF2F87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5A554F3-451F-439D-8805-7D07641CE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B5E0FD3C-E54C-40B7-9AEA-89446B4DF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3A73FB1-D502-41FB-8ECF-8F088B78F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F82F6E3-C6B8-4B2E-8662-C63EF1D46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3681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03A9BB-383D-4580-A015-070821878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9ABE313-2AF7-4D75-A44A-35113361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891E33A-35D3-447D-AEC4-7C8F6A8E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9C45BD6-AA27-489A-A94A-F42C9EA4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181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21835A37-9C91-4970-93D3-B24C76646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ECAC13B-318D-4A76-916E-A75A83F2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0EA7AB0-BD4A-472B-AE19-1D027BEF4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614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0A33CF-7D79-428A-A6AE-265C88A38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79729B9-6A57-4EB2-9555-B2CA23263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43A5526-8120-4F35-9050-676D605C3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16DA58A-2D68-4A6A-9C6C-9F718891E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6230B-3488-4515-8ABC-971F0ABA6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332D6D2-E788-4A91-BDD4-2520D5F5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073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E7B1B4-CE56-4EE5-B631-6157C34BD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8F04739-3E99-4228-AB63-7D255671C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3E120CD-AD00-42D8-9702-5F3153597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B810A87-3D08-49E4-928B-B0888F9A6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F69A768-425A-41B8-A68B-26D92126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8930271-082E-4791-A433-71AD23FE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184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834B58D-21A7-4AA3-A654-ED73344A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C8CE776-B98C-4558-888B-94E7EB190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7AF243A-4EB9-4EDC-84EB-5538FDF9C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C501-DCC1-486F-BF72-69AE3FE106A1}" type="datetimeFigureOut">
              <a:rPr lang="sl-SI" smtClean="0"/>
              <a:t>pet. 19.8.2022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801B2EF-1B0B-4485-9810-645C15EDC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D4738F7-03C8-4F06-B2C7-C407D680F4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35137-8A63-4D34-B2AA-60FF54C56B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24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dravniskazbornica.si/docs/default-source/obrazci/potrdilo-o-ukinitvi-medicinsko-indicirane-diete-za-otroka.pdf?sfvrsn=89143336_2" TargetMode="External"/><Relationship Id="rId2" Type="http://schemas.openxmlformats.org/officeDocument/2006/relationships/hyperlink" Target="https://www.zdravniskazbornica.si/docs/default-source/obrazci/potrdilo-o-medicinsko-indicirani-dieti-za-otroka.pdf?sfvrsn=93143336_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79524B-FED9-4039-8303-C3358E958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4356" y="2629835"/>
            <a:ext cx="9403643" cy="170509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PRIPOROČILA ZA MEDICINSKO INDICIRANE DIETE </a:t>
            </a:r>
            <a:br>
              <a:rPr lang="sl-SI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ŠOLI IN V VRTCU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A9DD5D7-0C95-436C-AD64-3455F48EB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476095"/>
            <a:ext cx="5006533" cy="1150755"/>
          </a:xfrm>
          <a:prstGeom prst="rect">
            <a:avLst/>
          </a:prstGeo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1A11CE76-C73C-4372-BD2D-92B647FA0112}"/>
              </a:ext>
            </a:extLst>
          </p:cNvPr>
          <p:cNvSpPr txBox="1">
            <a:spLocks/>
          </p:cNvSpPr>
          <p:nvPr/>
        </p:nvSpPr>
        <p:spPr>
          <a:xfrm>
            <a:off x="1523999" y="4493925"/>
            <a:ext cx="9144000" cy="18879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September, 2022</a:t>
            </a:r>
          </a:p>
        </p:txBody>
      </p:sp>
    </p:spTree>
    <p:extLst>
      <p:ext uri="{BB962C8B-B14F-4D97-AF65-F5344CB8AC3E}">
        <p14:creationId xmlns:p14="http://schemas.microsoft.com/office/powerpoint/2010/main" val="132045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B2F6AA4-55D2-40F7-B995-B1051E7AB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133" y="312913"/>
            <a:ext cx="10515600" cy="612175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zadnjih letih se je v Sloveniji izrazito povečalo število otrok z dietami, ki pogosto niso medicinsko indicirane. Z željo po ureditvi razmer na področju predpisovanja diet so pediatri in dietetiki pripravili </a:t>
            </a:r>
            <a:r>
              <a:rPr lang="sl-SI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Priporočila za medicinsko indicirane diete.</a:t>
            </a:r>
          </a:p>
          <a:p>
            <a:endParaRPr lang="sl-SI" b="1" dirty="0"/>
          </a:p>
          <a:p>
            <a:pPr>
              <a:lnSpc>
                <a:spcPct val="150000"/>
              </a:lnSpc>
            </a:pPr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Priporočila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usklajena med člani treh sekcij Združenja za pediatrijo Slovenskega zdravniškega društva: Sekcijo za pulmologijo, </a:t>
            </a:r>
            <a:r>
              <a:rPr lang="sl-SI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alergologijo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klinično imunologijo, Sekcijo za </a:t>
            </a:r>
            <a:r>
              <a:rPr lang="sl-SI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gastroenterologijo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l-SI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hepatologijo</a:t>
            </a:r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prehrano ter Sekcijo za primarno pediatrijo.</a:t>
            </a:r>
          </a:p>
        </p:txBody>
      </p:sp>
    </p:spTree>
    <p:extLst>
      <p:ext uri="{BB962C8B-B14F-4D97-AF65-F5344CB8AC3E}">
        <p14:creationId xmlns:p14="http://schemas.microsoft.com/office/powerpoint/2010/main" val="355541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9A6F469-C1ED-4839-921A-8F6245F7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35490"/>
            <a:ext cx="11003844" cy="6291087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Vzgojno-izobraževalni zavodi </a:t>
            </a:r>
            <a:r>
              <a:rPr lang="sl-SI" sz="2400" b="0" i="0" u="none" strike="noStrike" baseline="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NISO DOLŽNI 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zagotavljati medicinsko neutemeljenih diet, kot so npr. diete na podlagi priporočil alternativnih zdravilcev (</a:t>
            </a:r>
            <a:r>
              <a:rPr lang="sl-SI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bioresonanca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homeopatija itn.), določanja specifičnih </a:t>
            </a:r>
            <a:r>
              <a:rPr lang="sl-SI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IgG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verskih in drugih osebnih prepričanj staršev (</a:t>
            </a:r>
            <a:r>
              <a:rPr lang="sl-SI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vegetarijanska,veganska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dieta) ter diet, kot npr. »dieta brez konzervansov«.</a:t>
            </a:r>
          </a:p>
          <a:p>
            <a:pPr algn="l">
              <a:lnSpc>
                <a:spcPct val="150000"/>
              </a:lnSpc>
            </a:pPr>
            <a:endParaRPr lang="sl-S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Medicinsko indicirana dieta mora biti opredeljena v skladu s katalogom diet, kot ga opredeljujeta Pediatrična klinika UKC Ljubljana in Klinika za pediatrijo UKC Maribor.</a:t>
            </a:r>
          </a:p>
        </p:txBody>
      </p:sp>
    </p:spTree>
    <p:extLst>
      <p:ext uri="{BB962C8B-B14F-4D97-AF65-F5344CB8AC3E}">
        <p14:creationId xmlns:p14="http://schemas.microsoft.com/office/powerpoint/2010/main" val="330852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50D620-DEA5-421F-AD90-30E61D156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511" y="267758"/>
            <a:ext cx="10515600" cy="627979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Potrdilo o medicinsko indicirani dieti za otroka izda </a:t>
            </a:r>
            <a:r>
              <a:rPr lang="sl-SI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specialist pediater </a:t>
            </a:r>
            <a:r>
              <a:rPr lang="it-IT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</a:t>
            </a:r>
            <a:r>
              <a:rPr lang="it-IT" sz="24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specialist</a:t>
            </a:r>
            <a:r>
              <a:rPr lang="it-IT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šolske</a:t>
            </a:r>
            <a:r>
              <a:rPr lang="sl-SI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medicine </a:t>
            </a:r>
            <a:r>
              <a:rPr lang="sl-SI" sz="24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sl-SI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prejmejo starši ali skrbniki in ga predložijo vzgojno-izobraževalnemu zavodu ob ugotovljeni bolezni in vsakokratni spremembi ali prenehanju diete.</a:t>
            </a:r>
            <a:endParaRPr lang="sl-S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sl-SI" sz="24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Potrdilo lahko velja: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</a:t>
            </a:r>
            <a:r>
              <a:rPr lang="sl-SI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trajno 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(npr. pri boleznih, kot je celiakija) – potrdila ni treba obnavljati,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sl-SI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začasno 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(npr. pri alergiji na kravje mleko ali jajce) – potrdilo je treba 	obnavljati vsaj enkrat letno,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l-PL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pl-PL" sz="24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pregleda pri specialistu z dodatnimi znanji iz ustreznega področja 	</a:t>
            </a:r>
            <a:r>
              <a:rPr lang="pl-PL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potrdilo </a:t>
            </a:r>
            <a:r>
              <a:rPr lang="sl-SI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velja največ 6 mesecev.</a:t>
            </a:r>
            <a:endParaRPr lang="sl-SI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290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58CF6FE-ADDB-4E44-82CD-A6B4EDD4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11" y="290336"/>
            <a:ext cx="10515600" cy="4573764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60000"/>
              </a:lnSpc>
            </a:pP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Če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medicinsko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indicirana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dieta ni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več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potrebna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specialist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pediater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specialist</a:t>
            </a:r>
            <a:r>
              <a:rPr lang="it-IT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šolske</a:t>
            </a:r>
            <a:r>
              <a:rPr lang="sl-SI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medicine izda obrazec “Potrdilo o ukinitvi medicinsko indicirane diete za otroka”. </a:t>
            </a:r>
          </a:p>
          <a:p>
            <a:pPr algn="l"/>
            <a:endParaRPr lang="sl-SI" dirty="0"/>
          </a:p>
          <a:p>
            <a:pPr algn="l"/>
            <a:endParaRPr lang="sl-SI" dirty="0"/>
          </a:p>
          <a:p>
            <a:pPr algn="l">
              <a:lnSpc>
                <a:spcPct val="150000"/>
              </a:lnSpc>
            </a:pPr>
            <a:r>
              <a:rPr lang="sl-SI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Potrdilo o medicinsko indicirani dieti in ukinitvi:</a:t>
            </a:r>
            <a:b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l-SI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Potrdilo o medicinsko indicirani dieti za otroka  </a:t>
            </a:r>
            <a:r>
              <a:rPr lang="sl-SI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sl-SI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Potrdilo o ukinitvi medicinsko indicirane diete za otroka </a:t>
            </a:r>
            <a:r>
              <a:rPr lang="sl-SI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it-IT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986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325</Words>
  <Application>Microsoft Office PowerPoint</Application>
  <PresentationFormat>Širokozaslonsko</PresentationFormat>
  <Paragraphs>18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Officeova tema</vt:lpstr>
      <vt:lpstr>PRIPOROČILA ZA MEDICINSKO INDICIRANE DIETE  V ŠOLI IN V VRTCU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PRIPOROČILA ZA MEDICINSKO INDICIRANE DIETE V ŠOLI IN V VRTCU</dc:title>
  <dc:creator>Jernej Sepaher</dc:creator>
  <cp:lastModifiedBy>Jernej Sepaher</cp:lastModifiedBy>
  <cp:revision>10</cp:revision>
  <dcterms:created xsi:type="dcterms:W3CDTF">2022-08-19T08:17:58Z</dcterms:created>
  <dcterms:modified xsi:type="dcterms:W3CDTF">2022-08-19T10:07:26Z</dcterms:modified>
</cp:coreProperties>
</file>